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</p:sldIdLst>
  <p:sldSz cx="9144000" cy="6858000" type="screen4x3"/>
  <p:notesSz cx="7019925" cy="93059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60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8B4EBA7A-56E1-4937-B6A7-4CCE0E7AD144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FBDCEE2F-1E82-4629-B6CC-B0E3A96AD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48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02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4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3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61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84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1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1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22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0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29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4A245-C8BD-064D-B7C3-50DA7C8D409F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1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38583" y="151884"/>
            <a:ext cx="1529405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RANseq</a:t>
            </a:r>
            <a:r>
              <a:rPr lang="en-US" sz="1600" dirty="0" smtClean="0">
                <a:solidFill>
                  <a:schemeClr val="tx1"/>
                </a:solidFill>
              </a:rPr>
              <a:t> count </a:t>
            </a:r>
            <a:r>
              <a:rPr lang="en-US" sz="1600" dirty="0" err="1" smtClean="0">
                <a:solidFill>
                  <a:schemeClr val="tx1"/>
                </a:solidFill>
              </a:rPr>
              <a:t>datamatrix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98617" y="1178560"/>
            <a:ext cx="2203863" cy="643696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Getting the between profile correlation (CYs)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3291839" y="74168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48131" y="2255080"/>
            <a:ext cx="2493817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Extract significant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46320" y="725376"/>
            <a:ext cx="2692400" cy="1306184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Pre-defined parameter set: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Cluster size &gt; 5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Correlation &gt; 0.95,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Dispersion range {5</a:t>
            </a:r>
            <a:r>
              <a:rPr lang="en-US" sz="1600" baseline="30000" dirty="0" smtClean="0">
                <a:solidFill>
                  <a:schemeClr val="tx1"/>
                </a:solidFill>
              </a:rPr>
              <a:t>th</a:t>
            </a:r>
            <a:r>
              <a:rPr lang="en-US" sz="1600" dirty="0" smtClean="0">
                <a:solidFill>
                  <a:schemeClr val="tx1"/>
                </a:solidFill>
              </a:rPr>
              <a:t>, 95</a:t>
            </a:r>
            <a:r>
              <a:rPr lang="en-US" sz="1600" baseline="30000" dirty="0" smtClean="0">
                <a:solidFill>
                  <a:schemeClr val="tx1"/>
                </a:solidFill>
              </a:rPr>
              <a:t>th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pct</a:t>
            </a:r>
            <a:r>
              <a:rPr lang="en-US" sz="1600" dirty="0" smtClean="0">
                <a:solidFill>
                  <a:schemeClr val="tx1"/>
                </a:solidFill>
              </a:rPr>
              <a:t>}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Pattern correlation score,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4767776" y="2031560"/>
            <a:ext cx="1496292" cy="67647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37971" y="3277438"/>
            <a:ext cx="2493817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Categorize profiles to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32890" y="4308130"/>
            <a:ext cx="2483656" cy="770484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Produce pattern assessment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286759" y="183344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3281679" y="2840558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3276598" y="387125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15965" y="5542099"/>
            <a:ext cx="1452023" cy="541406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Report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3305164" y="5078904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486400" y="4313500"/>
            <a:ext cx="3342640" cy="797269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P-value associated with each pattern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Normalized mutual information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008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37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8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82" y="213360"/>
            <a:ext cx="7805798" cy="633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40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335281"/>
            <a:ext cx="8298816" cy="619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21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598"/>
            <a:ext cx="9144000" cy="629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96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34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4049</TotalTime>
  <Words>55</Words>
  <Application>Microsoft Office PowerPoint</Application>
  <PresentationFormat>On-screen Show (4:3)</PresentationFormat>
  <Paragraphs>13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NIEHS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Mixture of Gaussian distribution</dc:title>
  <dc:creator>Jianying Li</dc:creator>
  <cp:lastModifiedBy>sysprep</cp:lastModifiedBy>
  <cp:revision>56</cp:revision>
  <cp:lastPrinted>2014-10-20T18:17:50Z</cp:lastPrinted>
  <dcterms:created xsi:type="dcterms:W3CDTF">2013-10-21T21:29:44Z</dcterms:created>
  <dcterms:modified xsi:type="dcterms:W3CDTF">2014-10-22T19:25:12Z</dcterms:modified>
</cp:coreProperties>
</file>